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 varScale="1">
        <p:scale>
          <a:sx n="119" d="100"/>
          <a:sy n="119" d="100"/>
        </p:scale>
        <p:origin x="10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0FA1C-7818-4482-9103-AC7C4EA0F1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ED524B-77DA-4BC5-8C31-4FDB8703E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3098F-CD25-4864-A810-803F853F5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18236-647B-4C44-B151-C8202F0D5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70BEE-216F-4040-97A4-A23CA5DFC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43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F720-1B17-4F52-834A-A6AC45A7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E0111-0CFD-41B7-8D14-A9E81FA80E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FDB8E-7AD4-44F3-B630-AEC54332D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AC24C-E532-4649-8F1B-289AE7EE5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F4C7F-DD95-4C7D-87B9-65CD7AB1F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59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75DED-CB7D-4170-B8C2-C37CF4169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490745-149B-4C24-BEB3-22EBD1AA7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AFCE6-197C-4DD2-AECB-46EEDE8E4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B8258-DE55-4886-BF65-8BF14EFEB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9C866-C97F-41E5-AB9E-A86E5D3F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6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100A-73A1-44B6-8512-138162130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C533D-5FF9-4E34-86EF-2EBEB792C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ED57F-08C9-41EC-B9DB-10D03933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F7ED-4F4F-40E3-9DEF-1145AFE21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02BB9-D357-4C94-98BE-92D4832DF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66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CC0FB-E451-49B2-85D5-6C26B5BDF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88C0D-C5D1-45D8-BA49-A1DBF7A94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1DC52-EFF1-4DE4-A4DC-ABB4A88FF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1685B-2DCD-4FDB-8825-AB4D917D3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7FF36-9941-4BDA-8D19-BC1FD533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370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B6AC9-7476-49C4-86DA-1A45FA8D4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D241-5E33-4D72-A7DE-7E0C1D277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91DA0A-DE44-4537-9C93-B97CEB70E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B97AA-0191-455F-9AC2-3F008AB2F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75D8A-4AD7-430A-B5EC-2302D13C2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472FB-464D-4E00-8315-41C4ED697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409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2EFA-0A85-49C8-ABD9-6DFF9B834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58EB9-C240-424E-BA5E-D0481CEA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84285-0927-4237-9F45-D8BDD3D21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26A37-D83F-4478-97D4-F4143F551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3C115E-51E2-4778-810B-9EE7FC99FD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0A2D6B-B3EC-48BF-B831-79525555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CA253-FEFB-4732-AF81-CB020EA71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5A10E2-621F-4F57-A8CA-EB5729065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15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87C3A-1E73-476C-8D29-3558A0F47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4C5BA9-9079-43FB-9F39-4CA62E154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2D6FE2-D252-44FC-9710-EC8395523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2F9F4-70F0-4763-9714-32C109BDF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3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D3A03C-B1BB-4BA4-A68B-2E836EA66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0144ED-6257-45D2-9250-EB1A27799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6CB87-4DD4-4E45-92AF-58CEEDD36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9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68F54-CB21-481D-AADD-D65EA43D1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E76F5-D8F0-4DEA-9AA6-F188B2E83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567F1-E2A2-488A-8EAC-BA1CD4CBB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65DBC-42F9-4A01-B0EE-01E6234DE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7F113-A5A1-4BC9-BC66-30C83603D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2A6A8-AB54-4214-8FA8-3C3EA90BA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10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25A12-8617-4B73-9FA9-6F3442C4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828FC3-A292-40DC-A927-CB615305F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6E363-ADB6-4087-81BA-0BBA8101C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C6773-3413-42D4-9FE6-2601B135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34B47-577B-4E91-9F26-969282557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476D5-F06D-471B-9066-828A422C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918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5AC7C9-6524-440C-BE24-CCC7B16B5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E5335-9D69-4FF4-9623-CEBDEB750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A74CA-79EC-4669-A7E4-FFE3A44E0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07748-1319-4ACF-9C60-63F02422468E}" type="datetimeFigureOut">
              <a:rPr lang="en-US" smtClean="0"/>
              <a:t>10/9/2025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A9214-36D4-49D3-A0AA-0825AC833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327AC-441A-4EF3-8E2A-B32E4E0D1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822EC-6530-465F-A8B9-508170977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25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2FD86-684C-41F3-832F-C079D40183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review of my research programs for General Fusion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5B19C-2506-4464-90BA-6A888E8A5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Xinhang Xu</a:t>
            </a:r>
          </a:p>
          <a:p>
            <a:r>
              <a:rPr lang="en-US" dirty="0"/>
              <a:t>10/7/2025</a:t>
            </a:r>
          </a:p>
        </p:txBody>
      </p:sp>
    </p:spTree>
    <p:extLst>
      <p:ext uri="{BB962C8B-B14F-4D97-AF65-F5344CB8AC3E}">
        <p14:creationId xmlns:p14="http://schemas.microsoft.com/office/powerpoint/2010/main" val="3827727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DB871-DFB4-4B9E-B97B-C8B09FFA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2479"/>
            <a:ext cx="10515600" cy="1325563"/>
          </a:xfrm>
        </p:spPr>
        <p:txBody>
          <a:bodyPr/>
          <a:lstStyle/>
          <a:p>
            <a:r>
              <a:rPr lang="en-US" dirty="0"/>
              <a:t>Works on </a:t>
            </a:r>
            <a:r>
              <a:rPr lang="en-US" altLang="zh-CN" dirty="0"/>
              <a:t>simulations (During PHD at USTC)</a:t>
            </a:r>
            <a:endParaRPr lang="en-US" dirty="0"/>
          </a:p>
        </p:txBody>
      </p:sp>
      <p:pic>
        <p:nvPicPr>
          <p:cNvPr id="4" name="图片 9">
            <a:extLst>
              <a:ext uri="{FF2B5EF4-FFF2-40B4-BE49-F238E27FC236}">
                <a16:creationId xmlns:a16="http://schemas.microsoft.com/office/drawing/2014/main" id="{24D13627-14CB-4FA9-83AE-AF3E677D4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7" t="10170" r="8718" b="12264"/>
          <a:stretch/>
        </p:blipFill>
        <p:spPr>
          <a:xfrm>
            <a:off x="378369" y="1290613"/>
            <a:ext cx="3726426" cy="2464997"/>
          </a:xfrm>
          <a:prstGeom prst="rect">
            <a:avLst/>
          </a:prstGeom>
        </p:spPr>
      </p:pic>
      <p:grpSp>
        <p:nvGrpSpPr>
          <p:cNvPr id="5" name="组合 17">
            <a:extLst>
              <a:ext uri="{FF2B5EF4-FFF2-40B4-BE49-F238E27FC236}">
                <a16:creationId xmlns:a16="http://schemas.microsoft.com/office/drawing/2014/main" id="{3CE4A30D-15EC-43A8-82DB-A6D756333CB2}"/>
              </a:ext>
            </a:extLst>
          </p:cNvPr>
          <p:cNvGrpSpPr/>
          <p:nvPr/>
        </p:nvGrpSpPr>
        <p:grpSpPr>
          <a:xfrm>
            <a:off x="3529013" y="3040169"/>
            <a:ext cx="4451924" cy="3242657"/>
            <a:chOff x="4705069" y="1120853"/>
            <a:chExt cx="4451924" cy="3242657"/>
          </a:xfrm>
        </p:grpSpPr>
        <p:sp>
          <p:nvSpPr>
            <p:cNvPr id="6" name="六边形 4">
              <a:extLst>
                <a:ext uri="{FF2B5EF4-FFF2-40B4-BE49-F238E27FC236}">
                  <a16:creationId xmlns:a16="http://schemas.microsoft.com/office/drawing/2014/main" id="{1AD6E03F-32DD-439F-889C-E4778512567F}"/>
                </a:ext>
              </a:extLst>
            </p:cNvPr>
            <p:cNvSpPr/>
            <p:nvPr/>
          </p:nvSpPr>
          <p:spPr>
            <a:xfrm>
              <a:off x="4705069" y="2042597"/>
              <a:ext cx="1654628" cy="1465943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u="sng" dirty="0"/>
                <a:t>3D-ray tracing simulation</a:t>
              </a:r>
              <a:endParaRPr lang="zh-CN" altLang="en-US" u="sng" dirty="0"/>
            </a:p>
          </p:txBody>
        </p:sp>
        <p:grpSp>
          <p:nvGrpSpPr>
            <p:cNvPr id="7" name="组合 16">
              <a:extLst>
                <a:ext uri="{FF2B5EF4-FFF2-40B4-BE49-F238E27FC236}">
                  <a16:creationId xmlns:a16="http://schemas.microsoft.com/office/drawing/2014/main" id="{344AC1F2-406D-4166-9E48-F7610187433B}"/>
                </a:ext>
              </a:extLst>
            </p:cNvPr>
            <p:cNvGrpSpPr/>
            <p:nvPr/>
          </p:nvGrpSpPr>
          <p:grpSpPr>
            <a:xfrm>
              <a:off x="6059978" y="1120853"/>
              <a:ext cx="3097015" cy="3242657"/>
              <a:chOff x="6059978" y="1120853"/>
              <a:chExt cx="3097015" cy="3242657"/>
            </a:xfrm>
          </p:grpSpPr>
          <p:sp>
            <p:nvSpPr>
              <p:cNvPr id="8" name="六边形 7">
                <a:extLst>
                  <a:ext uri="{FF2B5EF4-FFF2-40B4-BE49-F238E27FC236}">
                    <a16:creationId xmlns:a16="http://schemas.microsoft.com/office/drawing/2014/main" id="{66145288-2516-4C8A-A763-5CF4F3EE8F16}"/>
                  </a:ext>
                </a:extLst>
              </p:cNvPr>
              <p:cNvSpPr/>
              <p:nvPr/>
            </p:nvSpPr>
            <p:spPr>
              <a:xfrm>
                <a:off x="6059978" y="1120853"/>
                <a:ext cx="1723280" cy="1465943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u="sng" dirty="0"/>
                  <a:t>Fork-plank Simulation</a:t>
                </a:r>
                <a:endParaRPr lang="zh-CN" altLang="en-US" u="sng" dirty="0"/>
              </a:p>
            </p:txBody>
          </p:sp>
          <p:sp>
            <p:nvSpPr>
              <p:cNvPr id="9" name="六边形 11">
                <a:extLst>
                  <a:ext uri="{FF2B5EF4-FFF2-40B4-BE49-F238E27FC236}">
                    <a16:creationId xmlns:a16="http://schemas.microsoft.com/office/drawing/2014/main" id="{60AFEDD2-538F-43C7-9897-856399F5AA6A}"/>
                  </a:ext>
                </a:extLst>
              </p:cNvPr>
              <p:cNvSpPr/>
              <p:nvPr/>
            </p:nvSpPr>
            <p:spPr>
              <a:xfrm>
                <a:off x="6103716" y="2897568"/>
                <a:ext cx="1698367" cy="1465942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Synthetic Diagnostic</a:t>
                </a:r>
                <a:endParaRPr lang="zh-CN" altLang="en-US" dirty="0"/>
              </a:p>
            </p:txBody>
          </p:sp>
          <p:sp>
            <p:nvSpPr>
              <p:cNvPr id="10" name="六边形 13">
                <a:extLst>
                  <a:ext uri="{FF2B5EF4-FFF2-40B4-BE49-F238E27FC236}">
                    <a16:creationId xmlns:a16="http://schemas.microsoft.com/office/drawing/2014/main" id="{A66E7C56-C16C-4F17-B673-316C8109B508}"/>
                  </a:ext>
                </a:extLst>
              </p:cNvPr>
              <p:cNvSpPr/>
              <p:nvPr/>
            </p:nvSpPr>
            <p:spPr>
              <a:xfrm>
                <a:off x="7433713" y="1921020"/>
                <a:ext cx="1723280" cy="1507980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2D FDTD simulation</a:t>
                </a:r>
                <a:endParaRPr lang="zh-CN" altLang="en-US" dirty="0"/>
              </a:p>
            </p:txBody>
          </p:sp>
        </p:grpSp>
      </p:grpSp>
      <p:pic>
        <p:nvPicPr>
          <p:cNvPr id="12" name="图片 19">
            <a:extLst>
              <a:ext uri="{FF2B5EF4-FFF2-40B4-BE49-F238E27FC236}">
                <a16:creationId xmlns:a16="http://schemas.microsoft.com/office/drawing/2014/main" id="{F47FB518-695D-4974-81B0-B7F81B97CDA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98011" y="505941"/>
            <a:ext cx="4120080" cy="30900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5108AE-42D6-4402-8252-BEE10D2F4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762" y="3773140"/>
            <a:ext cx="3926164" cy="22618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828066F-8FB4-48C4-8A0D-105545E7A9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236" y="4506112"/>
            <a:ext cx="2966410" cy="22556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C550C37-85A3-4811-83FE-333DC7D18939}"/>
              </a:ext>
            </a:extLst>
          </p:cNvPr>
          <p:cNvSpPr txBox="1"/>
          <p:nvPr/>
        </p:nvSpPr>
        <p:spPr>
          <a:xfrm>
            <a:off x="7999762" y="6369579"/>
            <a:ext cx="2966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Mainly developed on MATLAB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3D9FAB-06EC-42AF-80DD-9C58A4B67A3B}"/>
              </a:ext>
            </a:extLst>
          </p:cNvPr>
          <p:cNvSpPr txBox="1"/>
          <p:nvPr/>
        </p:nvSpPr>
        <p:spPr>
          <a:xfrm>
            <a:off x="10167718" y="757672"/>
            <a:ext cx="17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2016-2023</a:t>
            </a:r>
          </a:p>
        </p:txBody>
      </p:sp>
    </p:spTree>
    <p:extLst>
      <p:ext uri="{BB962C8B-B14F-4D97-AF65-F5344CB8AC3E}">
        <p14:creationId xmlns:p14="http://schemas.microsoft.com/office/powerpoint/2010/main" val="194068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444053D-2E53-48F0-80D5-957676E9A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496" y="1021791"/>
            <a:ext cx="2942768" cy="20817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B93A5C-6039-45A8-AAA3-21D687BD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2479"/>
            <a:ext cx="10515600" cy="1325563"/>
          </a:xfrm>
        </p:spPr>
        <p:txBody>
          <a:bodyPr/>
          <a:lstStyle/>
          <a:p>
            <a:r>
              <a:rPr lang="en-US" dirty="0"/>
              <a:t>Works on </a:t>
            </a:r>
            <a:r>
              <a:rPr lang="en-US" altLang="zh-CN" dirty="0"/>
              <a:t>Experiment (During PHD at USTC)</a:t>
            </a:r>
            <a:endParaRPr lang="en-US" dirty="0"/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CD4F3183-F478-41A0-9330-4FF42065B09F}"/>
              </a:ext>
            </a:extLst>
          </p:cNvPr>
          <p:cNvGrpSpPr/>
          <p:nvPr/>
        </p:nvGrpSpPr>
        <p:grpSpPr>
          <a:xfrm>
            <a:off x="3014889" y="3010261"/>
            <a:ext cx="4520577" cy="3229891"/>
            <a:chOff x="4636416" y="1120853"/>
            <a:chExt cx="4520577" cy="3229891"/>
          </a:xfrm>
        </p:grpSpPr>
        <p:sp>
          <p:nvSpPr>
            <p:cNvPr id="7" name="六边形 4">
              <a:extLst>
                <a:ext uri="{FF2B5EF4-FFF2-40B4-BE49-F238E27FC236}">
                  <a16:creationId xmlns:a16="http://schemas.microsoft.com/office/drawing/2014/main" id="{AA619CDA-D862-40BE-BC95-A414F795E41C}"/>
                </a:ext>
              </a:extLst>
            </p:cNvPr>
            <p:cNvSpPr/>
            <p:nvPr/>
          </p:nvSpPr>
          <p:spPr>
            <a:xfrm>
              <a:off x="4636416" y="2042597"/>
              <a:ext cx="1723281" cy="1465943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u="sng" dirty="0"/>
                <a:t>Design ECEI&amp;MIR platform</a:t>
              </a:r>
              <a:endParaRPr lang="zh-CN" altLang="en-US" u="sng" dirty="0"/>
            </a:p>
          </p:txBody>
        </p:sp>
        <p:grpSp>
          <p:nvGrpSpPr>
            <p:cNvPr id="8" name="组合 16">
              <a:extLst>
                <a:ext uri="{FF2B5EF4-FFF2-40B4-BE49-F238E27FC236}">
                  <a16:creationId xmlns:a16="http://schemas.microsoft.com/office/drawing/2014/main" id="{F92FBBA0-D995-43D6-968E-A5E922E186E8}"/>
                </a:ext>
              </a:extLst>
            </p:cNvPr>
            <p:cNvGrpSpPr/>
            <p:nvPr/>
          </p:nvGrpSpPr>
          <p:grpSpPr>
            <a:xfrm>
              <a:off x="6020615" y="1120853"/>
              <a:ext cx="3136378" cy="3229891"/>
              <a:chOff x="6020615" y="1120853"/>
              <a:chExt cx="3136378" cy="3229891"/>
            </a:xfrm>
          </p:grpSpPr>
          <p:sp>
            <p:nvSpPr>
              <p:cNvPr id="9" name="六边形 7">
                <a:extLst>
                  <a:ext uri="{FF2B5EF4-FFF2-40B4-BE49-F238E27FC236}">
                    <a16:creationId xmlns:a16="http://schemas.microsoft.com/office/drawing/2014/main" id="{91F160CE-6822-4875-98FF-A17DBE8F6A8E}"/>
                  </a:ext>
                </a:extLst>
              </p:cNvPr>
              <p:cNvSpPr/>
              <p:nvPr/>
            </p:nvSpPr>
            <p:spPr>
              <a:xfrm>
                <a:off x="6059977" y="1120853"/>
                <a:ext cx="1723281" cy="1465943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u="sng" dirty="0"/>
                  <a:t>Design ECEI antenna Shielding </a:t>
                </a:r>
                <a:endParaRPr lang="zh-CN" altLang="en-US" u="sng" dirty="0"/>
              </a:p>
            </p:txBody>
          </p:sp>
          <p:sp>
            <p:nvSpPr>
              <p:cNvPr id="10" name="六边形 11">
                <a:extLst>
                  <a:ext uri="{FF2B5EF4-FFF2-40B4-BE49-F238E27FC236}">
                    <a16:creationId xmlns:a16="http://schemas.microsoft.com/office/drawing/2014/main" id="{35A02D19-7004-4D1D-B8BB-642C7F631076}"/>
                  </a:ext>
                </a:extLst>
              </p:cNvPr>
              <p:cNvSpPr/>
              <p:nvPr/>
            </p:nvSpPr>
            <p:spPr>
              <a:xfrm>
                <a:off x="6020615" y="2884802"/>
                <a:ext cx="1802003" cy="1465942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Experiment data analysis</a:t>
                </a:r>
                <a:endParaRPr lang="zh-CN" altLang="en-US" dirty="0"/>
              </a:p>
            </p:txBody>
          </p:sp>
          <p:sp>
            <p:nvSpPr>
              <p:cNvPr id="11" name="六边形 13">
                <a:extLst>
                  <a:ext uri="{FF2B5EF4-FFF2-40B4-BE49-F238E27FC236}">
                    <a16:creationId xmlns:a16="http://schemas.microsoft.com/office/drawing/2014/main" id="{27591427-11AF-4C39-A3D2-5E325EBD931F}"/>
                  </a:ext>
                </a:extLst>
              </p:cNvPr>
              <p:cNvSpPr/>
              <p:nvPr/>
            </p:nvSpPr>
            <p:spPr>
              <a:xfrm>
                <a:off x="7433713" y="1921020"/>
                <a:ext cx="1723280" cy="1507980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Optical Design</a:t>
                </a:r>
                <a:endParaRPr lang="zh-CN" altLang="en-US" dirty="0"/>
              </a:p>
            </p:txBody>
          </p:sp>
        </p:grp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2D5A498-5B75-4353-8AA6-D7194991D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18" y="928638"/>
            <a:ext cx="3069131" cy="23782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489F636-4D54-4755-8139-D63AA0D5E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618" y="3364832"/>
            <a:ext cx="2484941" cy="33280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2C9A945-0B46-4FF8-A1FF-80F05DF53F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7682" y="1513292"/>
            <a:ext cx="2446246" cy="27865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91B1864-57BA-459B-8F11-06B37120165F}"/>
              </a:ext>
            </a:extLst>
          </p:cNvPr>
          <p:cNvSpPr txBox="1"/>
          <p:nvPr/>
        </p:nvSpPr>
        <p:spPr>
          <a:xfrm>
            <a:off x="6409800" y="6418821"/>
            <a:ext cx="3631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COMSOL Multiphysics, Catia, Code V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7AE8F64-3362-404E-8211-BF1D22253D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739" y="4540027"/>
            <a:ext cx="3245189" cy="18787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7D1DAB6-2413-4B01-95A6-865034AF8CBE}"/>
              </a:ext>
            </a:extLst>
          </p:cNvPr>
          <p:cNvSpPr txBox="1"/>
          <p:nvPr/>
        </p:nvSpPr>
        <p:spPr>
          <a:xfrm>
            <a:off x="10041333" y="837125"/>
            <a:ext cx="17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2016-2023</a:t>
            </a:r>
          </a:p>
        </p:txBody>
      </p:sp>
    </p:spTree>
    <p:extLst>
      <p:ext uri="{BB962C8B-B14F-4D97-AF65-F5344CB8AC3E}">
        <p14:creationId xmlns:p14="http://schemas.microsoft.com/office/powerpoint/2010/main" val="4270948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37463BB-143F-411A-9945-D68DC8EDD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Works during </a:t>
            </a:r>
            <a:r>
              <a:rPr lang="en-US" altLang="zh-CN" dirty="0"/>
              <a:t>Postdoc at UC Davis</a:t>
            </a:r>
            <a:endParaRPr lang="en-US" dirty="0"/>
          </a:p>
        </p:txBody>
      </p:sp>
      <p:grpSp>
        <p:nvGrpSpPr>
          <p:cNvPr id="11" name="组合 17">
            <a:extLst>
              <a:ext uri="{FF2B5EF4-FFF2-40B4-BE49-F238E27FC236}">
                <a16:creationId xmlns:a16="http://schemas.microsoft.com/office/drawing/2014/main" id="{4425ED1A-62F7-4B30-B402-1791F176D510}"/>
              </a:ext>
            </a:extLst>
          </p:cNvPr>
          <p:cNvGrpSpPr/>
          <p:nvPr/>
        </p:nvGrpSpPr>
        <p:grpSpPr>
          <a:xfrm>
            <a:off x="2795103" y="1465698"/>
            <a:ext cx="4609763" cy="3229891"/>
            <a:chOff x="4636416" y="1120853"/>
            <a:chExt cx="4609763" cy="3229891"/>
          </a:xfrm>
        </p:grpSpPr>
        <p:sp>
          <p:nvSpPr>
            <p:cNvPr id="12" name="六边形 4">
              <a:extLst>
                <a:ext uri="{FF2B5EF4-FFF2-40B4-BE49-F238E27FC236}">
                  <a16:creationId xmlns:a16="http://schemas.microsoft.com/office/drawing/2014/main" id="{C19306FC-5120-4B66-98BA-E6062C82AAE5}"/>
                </a:ext>
              </a:extLst>
            </p:cNvPr>
            <p:cNvSpPr/>
            <p:nvPr/>
          </p:nvSpPr>
          <p:spPr>
            <a:xfrm>
              <a:off x="4636416" y="2042597"/>
              <a:ext cx="1723281" cy="1465943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u="sng" dirty="0"/>
                <a:t>FIReTIP laser design for PPPL</a:t>
              </a:r>
              <a:endParaRPr lang="zh-CN" altLang="en-US" u="sng" dirty="0"/>
            </a:p>
          </p:txBody>
        </p:sp>
        <p:grpSp>
          <p:nvGrpSpPr>
            <p:cNvPr id="13" name="组合 16">
              <a:extLst>
                <a:ext uri="{FF2B5EF4-FFF2-40B4-BE49-F238E27FC236}">
                  <a16:creationId xmlns:a16="http://schemas.microsoft.com/office/drawing/2014/main" id="{74B87A0C-A272-4D72-BE81-A09DE8DADCFD}"/>
                </a:ext>
              </a:extLst>
            </p:cNvPr>
            <p:cNvGrpSpPr/>
            <p:nvPr/>
          </p:nvGrpSpPr>
          <p:grpSpPr>
            <a:xfrm>
              <a:off x="6020615" y="1120853"/>
              <a:ext cx="3225564" cy="3229891"/>
              <a:chOff x="6020615" y="1120853"/>
              <a:chExt cx="3225564" cy="3229891"/>
            </a:xfrm>
          </p:grpSpPr>
          <p:sp>
            <p:nvSpPr>
              <p:cNvPr id="14" name="六边形 7">
                <a:extLst>
                  <a:ext uri="{FF2B5EF4-FFF2-40B4-BE49-F238E27FC236}">
                    <a16:creationId xmlns:a16="http://schemas.microsoft.com/office/drawing/2014/main" id="{896B1F53-029B-4FB0-AA25-C28F6D9776A8}"/>
                  </a:ext>
                </a:extLst>
              </p:cNvPr>
              <p:cNvSpPr/>
              <p:nvPr/>
            </p:nvSpPr>
            <p:spPr>
              <a:xfrm>
                <a:off x="6059977" y="1120853"/>
                <a:ext cx="1723281" cy="1465943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u="sng" dirty="0"/>
                  <a:t>High-k scattering laser design for NSTX-U</a:t>
                </a:r>
                <a:endParaRPr lang="zh-CN" altLang="en-US" u="sng" dirty="0"/>
              </a:p>
            </p:txBody>
          </p:sp>
          <p:sp>
            <p:nvSpPr>
              <p:cNvPr id="15" name="六边形 11">
                <a:extLst>
                  <a:ext uri="{FF2B5EF4-FFF2-40B4-BE49-F238E27FC236}">
                    <a16:creationId xmlns:a16="http://schemas.microsoft.com/office/drawing/2014/main" id="{0CEC9ED8-E24E-4B58-83D8-73572782FCE7}"/>
                  </a:ext>
                </a:extLst>
              </p:cNvPr>
              <p:cNvSpPr/>
              <p:nvPr/>
            </p:nvSpPr>
            <p:spPr>
              <a:xfrm>
                <a:off x="6020615" y="2884802"/>
                <a:ext cx="1802003" cy="1465942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RF board design for CTS on BEST </a:t>
                </a:r>
                <a:endParaRPr lang="zh-CN" altLang="en-US" dirty="0"/>
              </a:p>
            </p:txBody>
          </p:sp>
          <p:sp>
            <p:nvSpPr>
              <p:cNvPr id="16" name="六边形 13">
                <a:extLst>
                  <a:ext uri="{FF2B5EF4-FFF2-40B4-BE49-F238E27FC236}">
                    <a16:creationId xmlns:a16="http://schemas.microsoft.com/office/drawing/2014/main" id="{8E268464-CBE9-413B-81EA-B2A72360A779}"/>
                  </a:ext>
                </a:extLst>
              </p:cNvPr>
              <p:cNvSpPr/>
              <p:nvPr/>
            </p:nvSpPr>
            <p:spPr>
              <a:xfrm>
                <a:off x="7522899" y="1921021"/>
                <a:ext cx="1723280" cy="1507980"/>
              </a:xfrm>
              <a:prstGeom prst="hexag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/>
                  <a:t>1D FDTD simulation in plasma</a:t>
                </a:r>
                <a:endParaRPr lang="zh-CN" altLang="en-US" sz="1600" dirty="0"/>
              </a:p>
            </p:txBody>
          </p:sp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7930D295-FEFE-405F-A060-C4B65AFC0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78" y="1221290"/>
            <a:ext cx="1460513" cy="194879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1EF4C2-CCFF-483E-8B85-0A16417C54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7023" y="1387457"/>
            <a:ext cx="4052252" cy="231913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69E6892-73A4-4E24-BAF5-A3E576C3C91D}"/>
              </a:ext>
            </a:extLst>
          </p:cNvPr>
          <p:cNvSpPr txBox="1"/>
          <p:nvPr/>
        </p:nvSpPr>
        <p:spPr>
          <a:xfrm>
            <a:off x="9167703" y="681241"/>
            <a:ext cx="1758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2024-2025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B806853-4EF2-4EAD-98F8-7F2E288B13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8820" y="4267420"/>
            <a:ext cx="2294181" cy="1720636"/>
          </a:xfrm>
          <a:prstGeom prst="rect">
            <a:avLst/>
          </a:prstGeom>
        </p:spPr>
      </p:pic>
      <p:pic>
        <p:nvPicPr>
          <p:cNvPr id="29" name="USPR@B=0">
            <a:hlinkClick r:id="" action="ppaction://media"/>
            <a:extLst>
              <a:ext uri="{FF2B5EF4-FFF2-40B4-BE49-F238E27FC236}">
                <a16:creationId xmlns:a16="http://schemas.microsoft.com/office/drawing/2014/main" id="{1E49BEA4-9E85-4E74-8DFD-043F3336E2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25285" y="4290278"/>
            <a:ext cx="3051867" cy="173519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F786BC5-B9B6-4CBE-9001-492F50B870F1}"/>
              </a:ext>
            </a:extLst>
          </p:cNvPr>
          <p:cNvSpPr txBox="1"/>
          <p:nvPr/>
        </p:nvSpPr>
        <p:spPr>
          <a:xfrm>
            <a:off x="8185296" y="5988056"/>
            <a:ext cx="560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z/m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F991FD-492F-447F-A2FB-A6877CC5BC62}"/>
              </a:ext>
            </a:extLst>
          </p:cNvPr>
          <p:cNvSpPr txBox="1"/>
          <p:nvPr/>
        </p:nvSpPr>
        <p:spPr>
          <a:xfrm>
            <a:off x="6613508" y="5022970"/>
            <a:ext cx="26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4B37FD3-B40A-4889-9285-ABB31861B23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25" t="6441" r="4712" b="11589"/>
          <a:stretch/>
        </p:blipFill>
        <p:spPr>
          <a:xfrm>
            <a:off x="7111843" y="4390574"/>
            <a:ext cx="2528831" cy="143781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3512237-5AC6-4A64-B46C-23A9FD9664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291" y="3272317"/>
            <a:ext cx="1971599" cy="236439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8AE05D2-A62B-4C14-B0E9-F3790A678E63}"/>
              </a:ext>
            </a:extLst>
          </p:cNvPr>
          <p:cNvSpPr txBox="1"/>
          <p:nvPr/>
        </p:nvSpPr>
        <p:spPr>
          <a:xfrm>
            <a:off x="7396798" y="3958625"/>
            <a:ext cx="4052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Ultra Short Plus Reflectometry simulation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9616580-8F71-408F-912F-0D877D255D3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82264" y="4893274"/>
            <a:ext cx="2687656" cy="146577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6A4016C-F756-48BF-87C5-3392DD27E998}"/>
              </a:ext>
            </a:extLst>
          </p:cNvPr>
          <p:cNvSpPr txBox="1"/>
          <p:nvPr/>
        </p:nvSpPr>
        <p:spPr>
          <a:xfrm>
            <a:off x="6874566" y="6339654"/>
            <a:ext cx="457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Software:  KiCAD, Python, LabVIEW</a:t>
            </a:r>
          </a:p>
        </p:txBody>
      </p:sp>
    </p:spTree>
    <p:extLst>
      <p:ext uri="{BB962C8B-B14F-4D97-AF65-F5344CB8AC3E}">
        <p14:creationId xmlns:p14="http://schemas.microsoft.com/office/powerpoint/2010/main" val="938636498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06BC0F-F7E8-4171-8ECE-352BA01EC600}"/>
              </a:ext>
            </a:extLst>
          </p:cNvPr>
          <p:cNvSpPr txBox="1"/>
          <p:nvPr/>
        </p:nvSpPr>
        <p:spPr>
          <a:xfrm>
            <a:off x="513347" y="1933073"/>
            <a:ext cx="8245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1.Collaborate with team, good at working with others or independently;</a:t>
            </a:r>
          </a:p>
          <a:p>
            <a:r>
              <a:rPr lang="en-US" dirty="0"/>
              <a:t>2.Strong motivation on plasma research;</a:t>
            </a:r>
          </a:p>
          <a:p>
            <a:r>
              <a:rPr lang="en-US" dirty="0"/>
              <a:t>3.Good at Self-learning;</a:t>
            </a:r>
          </a:p>
        </p:txBody>
      </p:sp>
    </p:spTree>
    <p:extLst>
      <p:ext uri="{BB962C8B-B14F-4D97-AF65-F5344CB8AC3E}">
        <p14:creationId xmlns:p14="http://schemas.microsoft.com/office/powerpoint/2010/main" val="14302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144</Words>
  <Application>Microsoft Office PowerPoint</Application>
  <PresentationFormat>Widescreen</PresentationFormat>
  <Paragraphs>30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Arial</vt:lpstr>
      <vt:lpstr>Calibri</vt:lpstr>
      <vt:lpstr>Calibri Light</vt:lpstr>
      <vt:lpstr>Office Theme</vt:lpstr>
      <vt:lpstr>Brief review of my research programs for General Fusion</vt:lpstr>
      <vt:lpstr>Works on simulations (During PHD at USTC)</vt:lpstr>
      <vt:lpstr>Works on Experiment (During PHD at USTC)</vt:lpstr>
      <vt:lpstr>Works during Postdoc at UC Davis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Brief review of my research programs for General Fusion</dc:title>
  <dc:creator>Xinhang Xu</dc:creator>
  <cp:lastModifiedBy>Xinhang Xu</cp:lastModifiedBy>
  <cp:revision>1</cp:revision>
  <dcterms:created xsi:type="dcterms:W3CDTF">2025-10-07T10:23:10Z</dcterms:created>
  <dcterms:modified xsi:type="dcterms:W3CDTF">2025-10-09T07:07:48Z</dcterms:modified>
</cp:coreProperties>
</file>

<file path=docProps/thumbnail.jpeg>
</file>